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6"/>
  </p:notesMasterIdLst>
  <p:sldIdLst>
    <p:sldId id="257" r:id="rId4"/>
    <p:sldId id="258" r:id="rId5"/>
    <p:sldId id="263" r:id="rId7"/>
    <p:sldId id="285" r:id="rId8"/>
    <p:sldId id="268" r:id="rId9"/>
    <p:sldId id="305" r:id="rId10"/>
    <p:sldId id="284" r:id="rId11"/>
    <p:sldId id="269" r:id="rId12"/>
    <p:sldId id="270" r:id="rId13"/>
    <p:sldId id="272" r:id="rId14"/>
    <p:sldId id="275" r:id="rId15"/>
    <p:sldId id="273" r:id="rId16"/>
    <p:sldId id="276" r:id="rId17"/>
    <p:sldId id="309" r:id="rId18"/>
    <p:sldId id="310" r:id="rId19"/>
    <p:sldId id="311" r:id="rId20"/>
    <p:sldId id="279" r:id="rId21"/>
    <p:sldId id="280" r:id="rId22"/>
    <p:sldId id="283" r:id="rId23"/>
    <p:sldId id="324" r:id="rId24"/>
    <p:sldId id="312" r:id="rId25"/>
    <p:sldId id="301" r:id="rId26"/>
    <p:sldId id="265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4293E90-6A64-43EC-994B-8B8CAC49AB60}">
          <p14:sldIdLst>
            <p14:sldId id="257"/>
            <p14:sldId id="258"/>
            <p14:sldId id="263"/>
            <p14:sldId id="285"/>
            <p14:sldId id="268"/>
            <p14:sldId id="305"/>
            <p14:sldId id="284"/>
            <p14:sldId id="270"/>
            <p14:sldId id="272"/>
            <p14:sldId id="275"/>
            <p14:sldId id="273"/>
            <p14:sldId id="276"/>
            <p14:sldId id="310"/>
            <p14:sldId id="311"/>
            <p14:sldId id="279"/>
            <p14:sldId id="280"/>
            <p14:sldId id="283"/>
            <p14:sldId id="312"/>
            <p14:sldId id="301"/>
            <p14:sldId id="265"/>
            <p14:sldId id="269"/>
            <p14:sldId id="309"/>
            <p14:sldId id="32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46094-1CF1-4E02-ACC9-9207251C37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0E0E2-F1FE-46C2-9868-FCD2E74CD81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9738BA-B287-4D0D-AFE9-19CE56E6951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9738BA-B287-4D0D-AFE9-19CE56E6951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9738BA-B287-4D0D-AFE9-19CE56E6951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9738BA-B287-4D0D-AFE9-19CE56E6951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9738BA-B287-4D0D-AFE9-19CE56E6951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9738BA-B287-4D0D-AFE9-19CE56E6951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9738BA-B287-4D0D-AFE9-19CE56E6951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9738BA-B287-4D0D-AFE9-19CE56E6951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9738BA-B287-4D0D-AFE9-19CE56E6951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9738BA-B287-4D0D-AFE9-19CE56E6951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9738BA-B287-4D0D-AFE9-19CE56E6951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_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 14"/>
          <p:cNvGrpSpPr/>
          <p:nvPr userDrawn="1"/>
        </p:nvGrpSpPr>
        <p:grpSpPr>
          <a:xfrm rot="5400000">
            <a:off x="-1049342" y="2649562"/>
            <a:ext cx="6815613" cy="1558879"/>
            <a:chOff x="-99140" y="3102422"/>
            <a:chExt cx="6815612" cy="2078505"/>
          </a:xfrm>
        </p:grpSpPr>
        <p:sp>
          <p:nvSpPr>
            <p:cNvPr id="4" name="菱形 3"/>
            <p:cNvSpPr/>
            <p:nvPr userDrawn="1"/>
          </p:nvSpPr>
          <p:spPr>
            <a:xfrm rot="2066220" flipV="1">
              <a:off x="2855926" y="347268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5" name="菱形 4"/>
            <p:cNvSpPr/>
            <p:nvPr userDrawn="1"/>
          </p:nvSpPr>
          <p:spPr>
            <a:xfrm rot="1702185" flipV="1">
              <a:off x="1178189" y="35973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6" name="菱形 5"/>
            <p:cNvSpPr/>
            <p:nvPr userDrawn="1"/>
          </p:nvSpPr>
          <p:spPr>
            <a:xfrm rot="18278316" flipV="1">
              <a:off x="562559" y="337892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7" name="菱形 6"/>
            <p:cNvSpPr/>
            <p:nvPr userDrawn="1"/>
          </p:nvSpPr>
          <p:spPr>
            <a:xfrm rot="21253095" flipV="1">
              <a:off x="2109151" y="322838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8" name="菱形 7"/>
            <p:cNvSpPr/>
            <p:nvPr userDrawn="1"/>
          </p:nvSpPr>
          <p:spPr>
            <a:xfrm rot="20530560" flipV="1">
              <a:off x="3796599" y="327126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9" name="菱形 8"/>
            <p:cNvSpPr/>
            <p:nvPr userDrawn="1"/>
          </p:nvSpPr>
          <p:spPr>
            <a:xfrm rot="16200000" flipV="1">
              <a:off x="-99140" y="343297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0" name="菱形 9"/>
            <p:cNvSpPr/>
            <p:nvPr userDrawn="1"/>
          </p:nvSpPr>
          <p:spPr>
            <a:xfrm rot="1679517" flipV="1">
              <a:off x="4596801" y="310242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3" name="菱形 12"/>
            <p:cNvSpPr/>
            <p:nvPr userDrawn="1"/>
          </p:nvSpPr>
          <p:spPr>
            <a:xfrm rot="16200000" flipV="1">
              <a:off x="5132868" y="327901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0" y="0"/>
            <a:ext cx="226887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20" name="文本占位符 3"/>
          <p:cNvSpPr>
            <a:spLocks noGrp="1"/>
          </p:cNvSpPr>
          <p:nvPr>
            <p:ph type="body" sz="quarter" idx="16" hasCustomPrompt="1"/>
          </p:nvPr>
        </p:nvSpPr>
        <p:spPr>
          <a:xfrm>
            <a:off x="4077253" y="1941956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1" name="文本占位符 3"/>
          <p:cNvSpPr>
            <a:spLocks noGrp="1"/>
          </p:cNvSpPr>
          <p:nvPr>
            <p:ph type="body" sz="quarter" idx="17"/>
          </p:nvPr>
        </p:nvSpPr>
        <p:spPr>
          <a:xfrm>
            <a:off x="5176858" y="1941955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3"/>
          <p:cNvSpPr>
            <a:spLocks noGrp="1"/>
          </p:cNvSpPr>
          <p:nvPr>
            <p:ph type="body" sz="quarter" idx="18"/>
          </p:nvPr>
        </p:nvSpPr>
        <p:spPr>
          <a:xfrm>
            <a:off x="5176857" y="2595187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6" name="文本占位符 3"/>
          <p:cNvSpPr>
            <a:spLocks noGrp="1"/>
          </p:cNvSpPr>
          <p:nvPr>
            <p:ph type="body" sz="quarter" idx="19" hasCustomPrompt="1"/>
          </p:nvPr>
        </p:nvSpPr>
        <p:spPr>
          <a:xfrm>
            <a:off x="4077252" y="3510734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27" name="文本占位符 3"/>
          <p:cNvSpPr>
            <a:spLocks noGrp="1"/>
          </p:cNvSpPr>
          <p:nvPr>
            <p:ph type="body" sz="quarter" idx="20"/>
          </p:nvPr>
        </p:nvSpPr>
        <p:spPr>
          <a:xfrm>
            <a:off x="5176856" y="3510734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8" name="文本占位符 3"/>
          <p:cNvSpPr>
            <a:spLocks noGrp="1"/>
          </p:cNvSpPr>
          <p:nvPr>
            <p:ph type="body" sz="quarter" idx="21"/>
          </p:nvPr>
        </p:nvSpPr>
        <p:spPr>
          <a:xfrm>
            <a:off x="5176855" y="4163966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9" name="文本占位符 3"/>
          <p:cNvSpPr>
            <a:spLocks noGrp="1"/>
          </p:cNvSpPr>
          <p:nvPr>
            <p:ph type="body" sz="quarter" idx="22" hasCustomPrompt="1"/>
          </p:nvPr>
        </p:nvSpPr>
        <p:spPr>
          <a:xfrm>
            <a:off x="4077252" y="5079512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30" name="文本占位符 3"/>
          <p:cNvSpPr>
            <a:spLocks noGrp="1"/>
          </p:cNvSpPr>
          <p:nvPr>
            <p:ph type="body" sz="quarter" idx="23"/>
          </p:nvPr>
        </p:nvSpPr>
        <p:spPr>
          <a:xfrm>
            <a:off x="5176856" y="5079511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1" name="文本占位符 3"/>
          <p:cNvSpPr>
            <a:spLocks noGrp="1"/>
          </p:cNvSpPr>
          <p:nvPr>
            <p:ph type="body" sz="quarter" idx="24"/>
          </p:nvPr>
        </p:nvSpPr>
        <p:spPr>
          <a:xfrm>
            <a:off x="5176855" y="5732743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3" name="矩形 32"/>
          <p:cNvSpPr/>
          <p:nvPr userDrawn="1"/>
        </p:nvSpPr>
        <p:spPr>
          <a:xfrm rot="16200000">
            <a:off x="3935314" y="-3928545"/>
            <a:ext cx="1285291" cy="9154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 userDrawn="1"/>
        </p:nvSpPr>
        <p:spPr>
          <a:xfrm>
            <a:off x="0" y="1030086"/>
            <a:ext cx="9144000" cy="122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 rot="5400000">
            <a:off x="-1315539" y="3387891"/>
            <a:ext cx="6858000" cy="82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46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361633" y="2102947"/>
            <a:ext cx="1329879" cy="3355188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ctr">
              <a:lnSpc>
                <a:spcPct val="100000"/>
              </a:lnSpc>
              <a:buNone/>
              <a:defRPr sz="6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-27384"/>
            <a:ext cx="9144000" cy="864096"/>
          </a:xfrm>
          <a:prstGeom prst="rect">
            <a:avLst/>
          </a:prstGeom>
          <a:solidFill>
            <a:srgbClr val="41AA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1" lang="en-US" sz="1400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9144000" cy="526368"/>
          </a:xfrm>
          <a:prstGeom prst="rect">
            <a:avLst/>
          </a:prstGeom>
          <a:solidFill>
            <a:srgbClr val="41AA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1" lang="en-US" sz="1400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98653" y="658813"/>
            <a:ext cx="87466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816817" y="280465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86" y="68627"/>
            <a:ext cx="427918" cy="559685"/>
          </a:xfrm>
          <a:prstGeom prst="rect">
            <a:avLst/>
          </a:prstGeom>
        </p:spPr>
      </p:pic>
      <p:grpSp>
        <p:nvGrpSpPr>
          <p:cNvPr id="19" name="组 2"/>
          <p:cNvGrpSpPr/>
          <p:nvPr userDrawn="1"/>
        </p:nvGrpSpPr>
        <p:grpSpPr>
          <a:xfrm rot="18619072" flipV="1">
            <a:off x="7214382" y="5079336"/>
            <a:ext cx="2297255" cy="1304474"/>
            <a:chOff x="9380015" y="-365730"/>
            <a:chExt cx="3136700" cy="2374860"/>
          </a:xfrm>
        </p:grpSpPr>
        <p:sp>
          <p:nvSpPr>
            <p:cNvPr id="20" name="菱形 19"/>
            <p:cNvSpPr/>
            <p:nvPr userDrawn="1"/>
          </p:nvSpPr>
          <p:spPr>
            <a:xfrm rot="20951386" flipV="1">
              <a:off x="10933111" y="17646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1" name="菱形 20"/>
            <p:cNvSpPr/>
            <p:nvPr userDrawn="1"/>
          </p:nvSpPr>
          <p:spPr>
            <a:xfrm rot="18278316" flipV="1">
              <a:off x="10207845" y="13530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2" name="菱形 21"/>
            <p:cNvSpPr/>
            <p:nvPr userDrawn="1"/>
          </p:nvSpPr>
          <p:spPr>
            <a:xfrm rot="19242492" flipV="1">
              <a:off x="10633017" y="-36573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3" name="菱形 22"/>
            <p:cNvSpPr/>
            <p:nvPr userDrawn="1"/>
          </p:nvSpPr>
          <p:spPr>
            <a:xfrm rot="16200000" flipV="1">
              <a:off x="9380015" y="42552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_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 14"/>
          <p:cNvGrpSpPr/>
          <p:nvPr userDrawn="1"/>
        </p:nvGrpSpPr>
        <p:grpSpPr>
          <a:xfrm rot="5400000">
            <a:off x="-1049342" y="2649562"/>
            <a:ext cx="6815613" cy="1558879"/>
            <a:chOff x="-99140" y="3102422"/>
            <a:chExt cx="6815612" cy="2078505"/>
          </a:xfrm>
        </p:grpSpPr>
        <p:sp>
          <p:nvSpPr>
            <p:cNvPr id="4" name="菱形 3"/>
            <p:cNvSpPr/>
            <p:nvPr userDrawn="1"/>
          </p:nvSpPr>
          <p:spPr>
            <a:xfrm rot="2066220" flipV="1">
              <a:off x="2855926" y="347268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5" name="菱形 4"/>
            <p:cNvSpPr/>
            <p:nvPr userDrawn="1"/>
          </p:nvSpPr>
          <p:spPr>
            <a:xfrm rot="1702185" flipV="1">
              <a:off x="1178189" y="35973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6" name="菱形 5"/>
            <p:cNvSpPr/>
            <p:nvPr userDrawn="1"/>
          </p:nvSpPr>
          <p:spPr>
            <a:xfrm rot="18278316" flipV="1">
              <a:off x="562559" y="337892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7" name="菱形 6"/>
            <p:cNvSpPr/>
            <p:nvPr userDrawn="1"/>
          </p:nvSpPr>
          <p:spPr>
            <a:xfrm rot="21253095" flipV="1">
              <a:off x="2109151" y="322838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8" name="菱形 7"/>
            <p:cNvSpPr/>
            <p:nvPr userDrawn="1"/>
          </p:nvSpPr>
          <p:spPr>
            <a:xfrm rot="20530560" flipV="1">
              <a:off x="3796599" y="327126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9" name="菱形 8"/>
            <p:cNvSpPr/>
            <p:nvPr userDrawn="1"/>
          </p:nvSpPr>
          <p:spPr>
            <a:xfrm rot="16200000" flipV="1">
              <a:off x="-99140" y="343297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0" name="菱形 9"/>
            <p:cNvSpPr/>
            <p:nvPr userDrawn="1"/>
          </p:nvSpPr>
          <p:spPr>
            <a:xfrm rot="1679517" flipV="1">
              <a:off x="4596801" y="310242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3" name="菱形 12"/>
            <p:cNvSpPr/>
            <p:nvPr userDrawn="1"/>
          </p:nvSpPr>
          <p:spPr>
            <a:xfrm rot="16200000" flipV="1">
              <a:off x="5132868" y="327901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0" y="0"/>
            <a:ext cx="226887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20" name="文本占位符 3"/>
          <p:cNvSpPr>
            <a:spLocks noGrp="1"/>
          </p:cNvSpPr>
          <p:nvPr>
            <p:ph type="body" sz="quarter" idx="16" hasCustomPrompt="1"/>
          </p:nvPr>
        </p:nvSpPr>
        <p:spPr>
          <a:xfrm>
            <a:off x="4077253" y="1941956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1" name="文本占位符 3"/>
          <p:cNvSpPr>
            <a:spLocks noGrp="1"/>
          </p:cNvSpPr>
          <p:nvPr>
            <p:ph type="body" sz="quarter" idx="17"/>
          </p:nvPr>
        </p:nvSpPr>
        <p:spPr>
          <a:xfrm>
            <a:off x="5176858" y="1941955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3"/>
          <p:cNvSpPr>
            <a:spLocks noGrp="1"/>
          </p:cNvSpPr>
          <p:nvPr>
            <p:ph type="body" sz="quarter" idx="18"/>
          </p:nvPr>
        </p:nvSpPr>
        <p:spPr>
          <a:xfrm>
            <a:off x="5176857" y="2595187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6" name="文本占位符 3"/>
          <p:cNvSpPr>
            <a:spLocks noGrp="1"/>
          </p:cNvSpPr>
          <p:nvPr>
            <p:ph type="body" sz="quarter" idx="19" hasCustomPrompt="1"/>
          </p:nvPr>
        </p:nvSpPr>
        <p:spPr>
          <a:xfrm>
            <a:off x="4077252" y="3510734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27" name="文本占位符 3"/>
          <p:cNvSpPr>
            <a:spLocks noGrp="1"/>
          </p:cNvSpPr>
          <p:nvPr>
            <p:ph type="body" sz="quarter" idx="20"/>
          </p:nvPr>
        </p:nvSpPr>
        <p:spPr>
          <a:xfrm>
            <a:off x="5176856" y="3510734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8" name="文本占位符 3"/>
          <p:cNvSpPr>
            <a:spLocks noGrp="1"/>
          </p:cNvSpPr>
          <p:nvPr>
            <p:ph type="body" sz="quarter" idx="21"/>
          </p:nvPr>
        </p:nvSpPr>
        <p:spPr>
          <a:xfrm>
            <a:off x="5176855" y="4163966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9" name="文本占位符 3"/>
          <p:cNvSpPr>
            <a:spLocks noGrp="1"/>
          </p:cNvSpPr>
          <p:nvPr>
            <p:ph type="body" sz="quarter" idx="22" hasCustomPrompt="1"/>
          </p:nvPr>
        </p:nvSpPr>
        <p:spPr>
          <a:xfrm>
            <a:off x="4077252" y="5079512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30" name="文本占位符 3"/>
          <p:cNvSpPr>
            <a:spLocks noGrp="1"/>
          </p:cNvSpPr>
          <p:nvPr>
            <p:ph type="body" sz="quarter" idx="23"/>
          </p:nvPr>
        </p:nvSpPr>
        <p:spPr>
          <a:xfrm>
            <a:off x="5176856" y="5079511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1" name="文本占位符 3"/>
          <p:cNvSpPr>
            <a:spLocks noGrp="1"/>
          </p:cNvSpPr>
          <p:nvPr>
            <p:ph type="body" sz="quarter" idx="24"/>
          </p:nvPr>
        </p:nvSpPr>
        <p:spPr>
          <a:xfrm>
            <a:off x="5176855" y="5732743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3" name="矩形 32"/>
          <p:cNvSpPr/>
          <p:nvPr userDrawn="1"/>
        </p:nvSpPr>
        <p:spPr>
          <a:xfrm rot="16200000">
            <a:off x="3935314" y="-3928545"/>
            <a:ext cx="1285291" cy="9154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 userDrawn="1"/>
        </p:nvSpPr>
        <p:spPr>
          <a:xfrm>
            <a:off x="0" y="1030086"/>
            <a:ext cx="9144000" cy="122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 rot="5400000">
            <a:off x="-1315539" y="3387891"/>
            <a:ext cx="6858000" cy="82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46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361633" y="2102947"/>
            <a:ext cx="1329879" cy="3355188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ctr">
              <a:lnSpc>
                <a:spcPct val="100000"/>
              </a:lnSpc>
              <a:buNone/>
              <a:defRPr sz="6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-27384"/>
            <a:ext cx="9144000" cy="864096"/>
          </a:xfrm>
          <a:prstGeom prst="rect">
            <a:avLst/>
          </a:prstGeom>
          <a:solidFill>
            <a:srgbClr val="41AA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1" lang="en-US" sz="1400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9144000" cy="526368"/>
          </a:xfrm>
          <a:prstGeom prst="rect">
            <a:avLst/>
          </a:prstGeom>
          <a:solidFill>
            <a:srgbClr val="41AA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1" lang="en-US" sz="1400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98653" y="658813"/>
            <a:ext cx="87466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816817" y="280465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86" y="68627"/>
            <a:ext cx="427918" cy="559685"/>
          </a:xfrm>
          <a:prstGeom prst="rect">
            <a:avLst/>
          </a:prstGeom>
        </p:spPr>
      </p:pic>
      <p:grpSp>
        <p:nvGrpSpPr>
          <p:cNvPr id="19" name="组 2"/>
          <p:cNvGrpSpPr/>
          <p:nvPr userDrawn="1"/>
        </p:nvGrpSpPr>
        <p:grpSpPr>
          <a:xfrm rot="18619072" flipV="1">
            <a:off x="7214382" y="5079336"/>
            <a:ext cx="2297255" cy="1304474"/>
            <a:chOff x="9380015" y="-365730"/>
            <a:chExt cx="3136700" cy="2374860"/>
          </a:xfrm>
        </p:grpSpPr>
        <p:sp>
          <p:nvSpPr>
            <p:cNvPr id="20" name="菱形 19"/>
            <p:cNvSpPr/>
            <p:nvPr userDrawn="1"/>
          </p:nvSpPr>
          <p:spPr>
            <a:xfrm rot="20951386" flipV="1">
              <a:off x="10933111" y="17646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1" name="菱形 20"/>
            <p:cNvSpPr/>
            <p:nvPr userDrawn="1"/>
          </p:nvSpPr>
          <p:spPr>
            <a:xfrm rot="18278316" flipV="1">
              <a:off x="10207845" y="13530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2" name="菱形 21"/>
            <p:cNvSpPr/>
            <p:nvPr userDrawn="1"/>
          </p:nvSpPr>
          <p:spPr>
            <a:xfrm rot="19242492" flipV="1">
              <a:off x="10633017" y="-36573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3" name="菱形 22"/>
            <p:cNvSpPr/>
            <p:nvPr userDrawn="1"/>
          </p:nvSpPr>
          <p:spPr>
            <a:xfrm rot="16200000" flipV="1">
              <a:off x="9380015" y="42552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19494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3329640"/>
            <a:ext cx="9144000" cy="9304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1736552"/>
            <a:ext cx="9144000" cy="9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3448616"/>
            <a:ext cx="9144000" cy="9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3" name="组 2"/>
          <p:cNvGrpSpPr/>
          <p:nvPr userDrawn="1"/>
        </p:nvGrpSpPr>
        <p:grpSpPr>
          <a:xfrm>
            <a:off x="-299213" y="3468288"/>
            <a:ext cx="10013954" cy="2078505"/>
            <a:chOff x="-398951" y="3102422"/>
            <a:chExt cx="13351939" cy="2078505"/>
          </a:xfrm>
        </p:grpSpPr>
        <p:sp>
          <p:nvSpPr>
            <p:cNvPr id="14" name="菱形 13"/>
            <p:cNvSpPr/>
            <p:nvPr userDrawn="1"/>
          </p:nvSpPr>
          <p:spPr>
            <a:xfrm rot="2066220" flipV="1">
              <a:off x="2855926" y="347268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5" name="菱形 14"/>
            <p:cNvSpPr/>
            <p:nvPr userDrawn="1"/>
          </p:nvSpPr>
          <p:spPr>
            <a:xfrm rot="1702185" flipV="1">
              <a:off x="1178189" y="35973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6" name="菱形 15"/>
            <p:cNvSpPr/>
            <p:nvPr userDrawn="1"/>
          </p:nvSpPr>
          <p:spPr>
            <a:xfrm rot="18278316" flipV="1">
              <a:off x="562559" y="337892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7" name="菱形 16"/>
            <p:cNvSpPr/>
            <p:nvPr userDrawn="1"/>
          </p:nvSpPr>
          <p:spPr>
            <a:xfrm rot="21253095" flipV="1">
              <a:off x="2109151" y="322838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8" name="菱形 17"/>
            <p:cNvSpPr/>
            <p:nvPr userDrawn="1"/>
          </p:nvSpPr>
          <p:spPr>
            <a:xfrm rot="20530560" flipV="1">
              <a:off x="3796599" y="327126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9" name="菱形 18"/>
            <p:cNvSpPr/>
            <p:nvPr userDrawn="1"/>
          </p:nvSpPr>
          <p:spPr>
            <a:xfrm rot="16200000" flipV="1">
              <a:off x="-398951" y="343297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0" name="菱形 19"/>
            <p:cNvSpPr/>
            <p:nvPr userDrawn="1"/>
          </p:nvSpPr>
          <p:spPr>
            <a:xfrm rot="1679517" flipV="1">
              <a:off x="4596801" y="310242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1" name="菱形 20"/>
            <p:cNvSpPr/>
            <p:nvPr userDrawn="1"/>
          </p:nvSpPr>
          <p:spPr>
            <a:xfrm rot="1702185" flipV="1">
              <a:off x="7201589" y="345613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3" name="菱形 22"/>
            <p:cNvSpPr/>
            <p:nvPr userDrawn="1"/>
          </p:nvSpPr>
          <p:spPr>
            <a:xfrm rot="18278316" flipV="1">
              <a:off x="6585959" y="323774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4" name="菱形 23"/>
            <p:cNvSpPr/>
            <p:nvPr userDrawn="1"/>
          </p:nvSpPr>
          <p:spPr>
            <a:xfrm rot="16200000" flipV="1">
              <a:off x="5624449" y="329179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5" name="菱形 24"/>
            <p:cNvSpPr/>
            <p:nvPr userDrawn="1"/>
          </p:nvSpPr>
          <p:spPr>
            <a:xfrm rot="2066220" flipV="1">
              <a:off x="8914472" y="354451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6" name="菱形 25"/>
            <p:cNvSpPr/>
            <p:nvPr userDrawn="1"/>
          </p:nvSpPr>
          <p:spPr>
            <a:xfrm rot="21253095" flipV="1">
              <a:off x="8051825" y="352770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7" name="菱形 26"/>
            <p:cNvSpPr/>
            <p:nvPr userDrawn="1"/>
          </p:nvSpPr>
          <p:spPr>
            <a:xfrm rot="20530560" flipV="1">
              <a:off x="9855145" y="334309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8" name="菱形 27"/>
            <p:cNvSpPr/>
            <p:nvPr userDrawn="1"/>
          </p:nvSpPr>
          <p:spPr>
            <a:xfrm rot="2066220" flipV="1">
              <a:off x="10428711" y="35104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9" name="菱形 28"/>
            <p:cNvSpPr/>
            <p:nvPr userDrawn="1"/>
          </p:nvSpPr>
          <p:spPr>
            <a:xfrm rot="20530560" flipV="1">
              <a:off x="11369384" y="330900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" y="1942174"/>
            <a:ext cx="4571999" cy="1033463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0" indent="0" algn="r">
              <a:buNone/>
              <a:defRPr sz="36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1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4572002" y="1942174"/>
            <a:ext cx="4571999" cy="1033463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0" indent="0" algn="l"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2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888490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3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3507409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4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6126325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2E170-8E00-4125-BC27-85A0B97AB8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441CD-4B30-4F66-8132-608F669D315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2.png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hyperlink" Target="https://www.icourse163.org/" TargetMode="Externa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8" cy="685799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t="12662" r="2751" b="7328"/>
          <a:stretch>
            <a:fillRect/>
          </a:stretch>
        </p:blipFill>
        <p:spPr>
          <a:xfrm>
            <a:off x="174759" y="319613"/>
            <a:ext cx="1769300" cy="59472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1" y="784897"/>
            <a:ext cx="2864521" cy="21570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1563" y="2979359"/>
            <a:ext cx="7040880" cy="17532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教育研究方法</a:t>
            </a:r>
            <a:r>
              <a:rPr lang="en-US" altLang="zh-CN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》MOOC</a:t>
            </a:r>
            <a:endParaRPr lang="en-US" altLang="zh-CN" sz="5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选课指南</a:t>
            </a:r>
            <a:endParaRPr lang="zh-CN" altLang="en-US" sz="54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52736"/>
            <a:ext cx="817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7</a:t>
            </a:r>
            <a:r>
              <a:rPr lang="zh-CN" altLang="en-US" sz="2800" b="1" dirty="0"/>
              <a:t>．进入学习页面，开始学习。</a:t>
            </a:r>
            <a:endParaRPr lang="zh-CN" altLang="en-US" sz="28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7776864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2852936"/>
            <a:ext cx="1584176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619672" y="2761183"/>
            <a:ext cx="6408712" cy="12604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二、手机</a:t>
            </a:r>
            <a:r>
              <a:rPr lang="en-US" altLang="zh-CN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APP</a:t>
            </a: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的选课指南</a:t>
            </a:r>
            <a:endParaRPr lang="en-US" altLang="zh-CN" sz="36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进入手机软件下载中心，下载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APP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中国大学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MOOC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”。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进入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APP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，点击账号，进行登录或注册。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二、 </a:t>
            </a:r>
            <a:r>
              <a:rPr kumimoji="0" lang="en-US" altLang="zh-CN" sz="18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APP</a:t>
            </a: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端的选课指南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1" t="36471" r="837"/>
          <a:stretch>
            <a:fillRect/>
          </a:stretch>
        </p:blipFill>
        <p:spPr>
          <a:xfrm>
            <a:off x="4788024" y="836712"/>
            <a:ext cx="4040188" cy="5400600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272" y="5618486"/>
            <a:ext cx="997871" cy="725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可使用手机号进行登录 ，也可使用第三方账号（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QQ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、微信、邮箱、爱课程、微博）进行登录。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若要使用新的账号登录，点击“注册”，注册完成点击登录即可。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二、 </a:t>
            </a:r>
            <a:r>
              <a:rPr kumimoji="0" lang="en-US" altLang="zh-CN" sz="18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APP</a:t>
            </a: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端的选课指南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4274" r="837" b="1730"/>
          <a:stretch>
            <a:fillRect/>
          </a:stretch>
        </p:blipFill>
        <p:spPr>
          <a:xfrm>
            <a:off x="5076056" y="908720"/>
            <a:ext cx="3337712" cy="5400600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800708"/>
            <a:ext cx="936105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330824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登录成功后，前往“账号”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&gt;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“设置（右上角）”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&gt;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“个人信息设置”填写昵称，点击保存。（格式必须为“</a:t>
            </a:r>
            <a:r>
              <a:rPr kumimoji="0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西大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+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学号”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+mn-ea"/>
              </a:rPr>
              <a:t>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+mn-ea"/>
              </a:rPr>
              <a:t>例如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西大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+112020305000301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4851" b="34250"/>
          <a:stretch>
            <a:fillRect/>
          </a:stretch>
        </p:blipFill>
        <p:spPr>
          <a:xfrm>
            <a:off x="4932041" y="908720"/>
            <a:ext cx="3816424" cy="5326054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4932041" y="3501008"/>
            <a:ext cx="3754759" cy="50405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539552" y="1216321"/>
            <a:ext cx="4330824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5.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此外，在手机上也可以设置课程和讨论区消息的提醒和推送。进入“设置”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&gt;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“消息设置”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&gt;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“课程消息”，即可开启课程相关推送和提醒。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1151" b="6950"/>
          <a:stretch>
            <a:fillRect/>
          </a:stretch>
        </p:blipFill>
        <p:spPr>
          <a:xfrm>
            <a:off x="5004048" y="836712"/>
            <a:ext cx="3528392" cy="5472608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5054268" y="5285698"/>
            <a:ext cx="3478171" cy="100811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39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6.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信息设置完成 后，在主页面搜索框内 输入“教育研究方法”进行搜索。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内容占位符 10"/>
          <p:cNvSpPr txBox="1"/>
          <p:nvPr/>
        </p:nvSpPr>
        <p:spPr>
          <a:xfrm>
            <a:off x="457200" y="3540301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38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7.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选择搜索结果中的 “教育研究方法”（西南大学），点击进入 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38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1706" t="3800" r="1007" b="6101"/>
          <a:stretch>
            <a:fillRect/>
          </a:stretch>
        </p:blipFill>
        <p:spPr>
          <a:xfrm>
            <a:off x="4788024" y="836712"/>
            <a:ext cx="3312368" cy="5508988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4860032" y="840459"/>
            <a:ext cx="3168352" cy="500309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箭头: 上 8"/>
          <p:cNvSpPr/>
          <p:nvPr/>
        </p:nvSpPr>
        <p:spPr>
          <a:xfrm>
            <a:off x="6132053" y="1484784"/>
            <a:ext cx="624310" cy="720080"/>
          </a:xfrm>
          <a:prstGeom prst="upArrow">
            <a:avLst/>
          </a:prstGeom>
          <a:solidFill>
            <a:srgbClr val="FF000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48064" y="2337653"/>
            <a:ext cx="2808312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输入“教育研究方法”进行搜索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3970784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8.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进入“教育研究方法”课程页面，点击“立即参加”，选课成功。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二、 </a:t>
            </a:r>
            <a:r>
              <a:rPr kumimoji="0" lang="en-US" altLang="zh-CN" sz="18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APP</a:t>
            </a: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端的选课指南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/>
          <a:srcRect t="23750"/>
          <a:stretch>
            <a:fillRect/>
          </a:stretch>
        </p:blipFill>
        <p:spPr>
          <a:xfrm>
            <a:off x="4458482" y="814399"/>
            <a:ext cx="3514530" cy="5457037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4572000" y="5859208"/>
            <a:ext cx="3240359" cy="432048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395536" y="1124745"/>
            <a:ext cx="3816424" cy="237626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9.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进入学习页面，点击视频、文档或讨论就可以观看视频、阅读文档和参与课堂讨论啦！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二、 </a:t>
            </a:r>
            <a:r>
              <a:rPr kumimoji="0" lang="en-US" altLang="zh-CN" sz="18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APP</a:t>
            </a: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端的选课指南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箭头: 右 14"/>
          <p:cNvSpPr/>
          <p:nvPr/>
        </p:nvSpPr>
        <p:spPr>
          <a:xfrm>
            <a:off x="3568161" y="3503372"/>
            <a:ext cx="938710" cy="368300"/>
          </a:xfrm>
          <a:prstGeom prst="rightArrow">
            <a:avLst/>
          </a:prstGeom>
          <a:solidFill>
            <a:srgbClr val="FF000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2017" y="3501009"/>
            <a:ext cx="2772000" cy="43088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点击即可观看和阅览</a:t>
            </a:r>
            <a:endParaRPr kumimoji="0" lang="en-US" altLang="zh-CN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t="11150" b="13251"/>
          <a:stretch>
            <a:fillRect/>
          </a:stretch>
        </p:blipFill>
        <p:spPr>
          <a:xfrm>
            <a:off x="4618252" y="806611"/>
            <a:ext cx="3410132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3138" y="1651251"/>
            <a:ext cx="324036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7380312" y="3248980"/>
            <a:ext cx="601820" cy="82809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57086" y="4847870"/>
            <a:ext cx="2448272" cy="430887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点击即可下载课件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箭头: 上 17"/>
          <p:cNvSpPr/>
          <p:nvPr/>
        </p:nvSpPr>
        <p:spPr>
          <a:xfrm>
            <a:off x="7560332" y="4242622"/>
            <a:ext cx="216024" cy="504056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4726002" y="3176972"/>
            <a:ext cx="2138703" cy="93610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367577" y="1442288"/>
            <a:ext cx="6408712" cy="95313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三、</a:t>
            </a:r>
            <a:r>
              <a:rPr kumimoji="0" lang="en-US" sz="3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QQ</a:t>
            </a:r>
            <a:r>
              <a:rPr kumimoji="0" lang="zh-CN" altLang="en-US" sz="3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群</a:t>
            </a:r>
            <a:r>
              <a:rPr kumimoji="0" lang="en-US" sz="3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:</a:t>
            </a:r>
            <a:r>
              <a:rPr kumimoji="0" lang="en-US" altLang="zh-CN" sz="3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516558252</a:t>
            </a: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内容占位符 10"/>
          <p:cNvSpPr txBox="1"/>
          <p:nvPr/>
        </p:nvSpPr>
        <p:spPr>
          <a:xfrm>
            <a:off x="2627784" y="3501008"/>
            <a:ext cx="5400600" cy="216024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入群申请和群备注名修改：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学院首字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+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年级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+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姓名前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字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例：文学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张三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9864" t="13250" r="8757" b="25035"/>
          <a:stretch>
            <a:fillRect/>
          </a:stretch>
        </p:blipFill>
        <p:spPr>
          <a:xfrm>
            <a:off x="323528" y="2651260"/>
            <a:ext cx="2664295" cy="36206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619672" y="2761183"/>
            <a:ext cx="6408712" cy="15684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32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一、 </a:t>
            </a:r>
            <a:r>
              <a:rPr lang="en-US" altLang="zh-CN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PC</a:t>
            </a: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端的选课指南</a:t>
            </a:r>
            <a:endParaRPr lang="en-US" altLang="zh-CN" sz="32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32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403772" y="1197178"/>
            <a:ext cx="6408712" cy="95313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四、</a:t>
            </a:r>
            <a:r>
              <a:rPr kumimoji="0" lang="zh-CN" altLang="en-US" sz="3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加入慕课堂</a:t>
            </a: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4" name="图片 3" descr="2022（春季）教育研究方法的课堂码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r="68569" b="29567"/>
          <a:stretch>
            <a:fillRect/>
          </a:stretch>
        </p:blipFill>
        <p:spPr>
          <a:xfrm>
            <a:off x="899795" y="2636520"/>
            <a:ext cx="2359660" cy="23006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91865" y="2917825"/>
            <a:ext cx="4921250" cy="1737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zh-CN" altLang="en-US" sz="3600" b="1"/>
              <a:t>课堂码：</a:t>
            </a:r>
            <a:r>
              <a:rPr lang="en-US" altLang="zh-CN" sz="3600" b="1">
                <a:solidFill>
                  <a:srgbClr val="FF0000"/>
                </a:solidFill>
              </a:rPr>
              <a:t>8DDLYW</a:t>
            </a:r>
            <a:endParaRPr lang="en-US" altLang="zh-CN" sz="3600" b="1"/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zh-CN" altLang="en-US" sz="2800" b="1"/>
              <a:t>使用中国大学</a:t>
            </a:r>
            <a:r>
              <a:rPr lang="en-US" altLang="zh-CN" sz="2800" b="1"/>
              <a:t>MOOC APP</a:t>
            </a:r>
            <a:r>
              <a:rPr lang="zh-CN" altLang="en-US" sz="2800" b="1"/>
              <a:t>扫描二维码。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1331595" y="5085080"/>
            <a:ext cx="604520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请务必扫码加入本门课程的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慕课堂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，否则无法导出成绩！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367644" y="1484784"/>
            <a:ext cx="6408712" cy="95313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五、联系方式</a:t>
            </a: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内容占位符 10"/>
          <p:cNvSpPr txBox="1"/>
          <p:nvPr/>
        </p:nvSpPr>
        <p:spPr>
          <a:xfrm>
            <a:off x="1477088" y="2924944"/>
            <a:ext cx="6695312" cy="2719705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选课过程或学习中有任何问题欢迎联系周老师！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邮箱：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zhqjojo@126.com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手机：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13012345161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08990" y="1706245"/>
            <a:ext cx="758952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请各位同学选课成功后务必关注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QQ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群，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邮箱或者课程首页的公告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，我们会随时发布课程通知与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作业提醒哟！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304258" y="2180862"/>
            <a:ext cx="4571999" cy="1033463"/>
          </a:xfrm>
        </p:spPr>
        <p:txBody>
          <a:bodyPr lIns="68580" tIns="34290" rIns="68580" bIns="34290" anchor="ctr"/>
          <a:lstStyle/>
          <a:p>
            <a:pPr algn="ctr"/>
            <a:r>
              <a:rPr kumimoji="1" lang="zh-CN" altLang="en-US" sz="4800" dirty="0">
                <a:solidFill>
                  <a:schemeClr val="accent1"/>
                </a:solidFill>
              </a:rPr>
              <a:t>谢谢观看！</a:t>
            </a:r>
            <a:endParaRPr kumimoji="1" lang="zh-CN" altLang="en-US" sz="4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2830" y="900336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1.</a:t>
            </a:r>
            <a:r>
              <a:rPr lang="zh-CN" altLang="en-US" sz="2800" b="1" dirty="0"/>
              <a:t>登录中国大学</a:t>
            </a:r>
            <a:r>
              <a:rPr lang="en-US" altLang="zh-CN" sz="2800" b="1" dirty="0"/>
              <a:t>MOOC</a:t>
            </a:r>
            <a:r>
              <a:rPr lang="zh-CN" altLang="en-US" sz="2800" b="1" dirty="0"/>
              <a:t>网，网址为 </a:t>
            </a:r>
            <a:r>
              <a:rPr lang="en-US" altLang="zh-CN" sz="2800" b="1" dirty="0">
                <a:hlinkClick r:id="rId1"/>
              </a:rPr>
              <a:t>https://www.icourse163.org/</a:t>
            </a:r>
            <a:endParaRPr lang="zh-CN" altLang="en-US" sz="28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pic>
        <p:nvPicPr>
          <p:cNvPr id="5" name="图片 4" descr="202109112058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895" y="2204720"/>
            <a:ext cx="803719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109112058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2060575"/>
            <a:ext cx="8764905" cy="382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5190" y="823342"/>
            <a:ext cx="81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 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．点击页面右侧进行登录或 注册（已有账号可直接登录）。</a:t>
            </a:r>
            <a:endParaRPr lang="zh-CN" altLang="en-US" sz="28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05" y="1988820"/>
            <a:ext cx="864235" cy="504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10911210405"/>
          <p:cNvPicPr>
            <a:picLocks noChangeAspect="1"/>
          </p:cNvPicPr>
          <p:nvPr/>
        </p:nvPicPr>
        <p:blipFill>
          <a:blip r:embed="rId1"/>
          <a:srcRect l="10418" t="9293" r="8718" b="4199"/>
          <a:stretch>
            <a:fillRect/>
          </a:stretch>
        </p:blipFill>
        <p:spPr>
          <a:xfrm>
            <a:off x="1907540" y="1628775"/>
            <a:ext cx="4798695" cy="36410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55380" y="835566"/>
            <a:ext cx="817240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3.</a:t>
            </a:r>
            <a:r>
              <a:rPr lang="zh-CN" altLang="en-US" sz="2800" b="1" dirty="0"/>
              <a:t> 可使用网易邮箱账号、手机号、爱课程账号登录，也可使用第三方账号登录（</a:t>
            </a:r>
            <a:r>
              <a:rPr lang="en-US" altLang="zh-CN" sz="2800" b="1" dirty="0"/>
              <a:t>QQ</a:t>
            </a:r>
            <a:r>
              <a:rPr lang="zh-CN" altLang="en-US" sz="2800" b="1" dirty="0"/>
              <a:t>、</a:t>
            </a:r>
            <a:r>
              <a:rPr lang="zh-CN" altLang="en-US" sz="2800" b="1" dirty="0">
                <a:sym typeface="+mn-ea"/>
              </a:rPr>
              <a:t>微信、</a:t>
            </a:r>
            <a:r>
              <a:rPr lang="zh-CN" altLang="en-US" sz="2800" b="1" dirty="0"/>
              <a:t>微博等）。</a:t>
            </a:r>
            <a:endParaRPr lang="zh-CN" altLang="en-US" sz="2800" b="1" dirty="0"/>
          </a:p>
        </p:txBody>
      </p:sp>
      <p:sp>
        <p:nvSpPr>
          <p:cNvPr id="7" name="矩形 6"/>
          <p:cNvSpPr/>
          <p:nvPr/>
        </p:nvSpPr>
        <p:spPr>
          <a:xfrm>
            <a:off x="403860" y="5257165"/>
            <a:ext cx="854583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 </a:t>
            </a:r>
            <a:r>
              <a:rPr lang="zh-CN" altLang="en-US" sz="2800" b="1" dirty="0"/>
              <a:t>若要使用新的账号登录，点击“去注册”，注册完成点击登录即可。</a:t>
            </a:r>
            <a:endParaRPr lang="zh-CN" altLang="en-US" sz="2800" b="1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90" y="4004945"/>
            <a:ext cx="810260" cy="472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2109112113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167" y="1788160"/>
            <a:ext cx="8639175" cy="444917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1460" y="835025"/>
            <a:ext cx="864171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3.</a:t>
            </a:r>
            <a:r>
              <a:rPr lang="zh-CN" altLang="en-US" sz="2800" b="1" dirty="0"/>
              <a:t>登录成功后，点击右上角头像图标下拉菜单中的</a:t>
            </a:r>
            <a:r>
              <a:rPr lang="en-US" altLang="zh-CN" sz="2800" b="1" dirty="0"/>
              <a:t>“</a:t>
            </a:r>
            <a:r>
              <a:rPr lang="zh-CN" altLang="en-US" sz="2800" b="1" dirty="0"/>
              <a:t>设置</a:t>
            </a:r>
            <a:r>
              <a:rPr lang="en-US" altLang="zh-CN" sz="2800" b="1" dirty="0"/>
              <a:t>”</a:t>
            </a:r>
            <a:r>
              <a:rPr lang="zh-CN" altLang="en-US" sz="2800" b="1" dirty="0"/>
              <a:t>，填写相关资料，点击保存。</a:t>
            </a:r>
            <a:endParaRPr lang="zh-CN" altLang="en-US" sz="2800" b="1" dirty="0"/>
          </a:p>
        </p:txBody>
      </p:sp>
      <p:sp>
        <p:nvSpPr>
          <p:cNvPr id="3" name="矩形: 圆角 2"/>
          <p:cNvSpPr/>
          <p:nvPr/>
        </p:nvSpPr>
        <p:spPr>
          <a:xfrm>
            <a:off x="7452320" y="3580698"/>
            <a:ext cx="648072" cy="35235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109112118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635" y="1900555"/>
            <a:ext cx="6645910" cy="36226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09990" y="869221"/>
            <a:ext cx="817240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4.</a:t>
            </a:r>
            <a:r>
              <a:rPr lang="zh-CN" altLang="en-US" sz="2800" b="1" dirty="0"/>
              <a:t> 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为确保成绩</a:t>
            </a:r>
            <a:r>
              <a:rPr 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经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教务</a:t>
            </a:r>
            <a:r>
              <a:rPr 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处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认证，昵称格式必须是：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“西大+</a:t>
            </a:r>
            <a:r>
              <a:rPr 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学号，</a:t>
            </a:r>
            <a:r>
              <a:rPr 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西大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112020305000301”</a:t>
            </a:r>
            <a:endParaRPr lang="en-US" altLang="zh-CN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182" y="4797640"/>
            <a:ext cx="3788523" cy="540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10911213040"/>
          <p:cNvPicPr>
            <a:picLocks noChangeAspect="1"/>
          </p:cNvPicPr>
          <p:nvPr/>
        </p:nvPicPr>
        <p:blipFill>
          <a:blip r:embed="rId1"/>
          <a:srcRect t="10920" r="389"/>
          <a:stretch>
            <a:fillRect/>
          </a:stretch>
        </p:blipFill>
        <p:spPr>
          <a:xfrm>
            <a:off x="0" y="2493010"/>
            <a:ext cx="9108440" cy="590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85835" y="857791"/>
            <a:ext cx="817240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4</a:t>
            </a:r>
            <a:r>
              <a:rPr lang="zh-CN" altLang="en-US" sz="2800" b="1" dirty="0"/>
              <a:t>．登录成功后，进入“中国大学</a:t>
            </a:r>
            <a:r>
              <a:rPr lang="en-US" altLang="zh-CN" sz="2800" b="1" dirty="0"/>
              <a:t>MOOC</a:t>
            </a:r>
            <a:r>
              <a:rPr lang="zh-CN" altLang="en-US" sz="2800" b="1" dirty="0"/>
              <a:t>”主页，在搜索框内输入“教育研究方法”进行搜索。</a:t>
            </a:r>
            <a:endParaRPr lang="zh-CN" altLang="en-US" sz="2800" b="1" dirty="0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615" y="2348865"/>
            <a:ext cx="196977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052830"/>
            <a:ext cx="8393246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5.</a:t>
            </a:r>
            <a:r>
              <a:rPr lang="zh-CN" altLang="en-US" sz="2800" b="1" dirty="0"/>
              <a:t>选择搜索结果中的“</a:t>
            </a:r>
            <a:r>
              <a:rPr lang="zh-CN" altLang="en-US" sz="2800" b="1" dirty="0">
                <a:solidFill>
                  <a:srgbClr val="FF0000"/>
                </a:solidFill>
              </a:rPr>
              <a:t>教育研究方法（国家精品）</a:t>
            </a:r>
            <a:r>
              <a:rPr lang="zh-CN" altLang="en-US" sz="2800" b="1" dirty="0"/>
              <a:t>”，点击进入 。</a:t>
            </a:r>
            <a:endParaRPr lang="zh-CN" altLang="en-US" sz="28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5800" y="5373216"/>
            <a:ext cx="817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6.</a:t>
            </a:r>
            <a:r>
              <a:rPr lang="zh-CN" altLang="en-US" sz="2800" b="1" dirty="0"/>
              <a:t>点击“ </a:t>
            </a:r>
            <a:r>
              <a:rPr lang="zh-CN" altLang="en-US" sz="2800" b="1" dirty="0">
                <a:solidFill>
                  <a:srgbClr val="FF0000"/>
                </a:solidFill>
              </a:rPr>
              <a:t>立即参加</a:t>
            </a:r>
            <a:r>
              <a:rPr lang="zh-CN" altLang="en-US" sz="2800" b="1" dirty="0"/>
              <a:t>”，选课成功 。</a:t>
            </a:r>
            <a:endParaRPr lang="zh-CN" altLang="en-US" sz="28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1680" y="2024520"/>
            <a:ext cx="5616729" cy="31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2310,&quot;width&quot;:5310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1237</Words>
  <Application>WPS 演示</Application>
  <PresentationFormat>全屏显示(4:3)</PresentationFormat>
  <Paragraphs>117</Paragraphs>
  <Slides>23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Century Gothic</vt:lpstr>
      <vt:lpstr>微软雅黑</vt:lpstr>
      <vt:lpstr>黑体</vt:lpstr>
      <vt:lpstr>Calibri</vt:lpstr>
      <vt:lpstr>Arial Unicode MS</vt:lpstr>
      <vt:lpstr>Calibri</vt:lpstr>
      <vt:lpstr>隶书</vt:lpstr>
      <vt:lpstr>楷体</vt:lpstr>
      <vt:lpstr>华文楷体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New Beau</cp:lastModifiedBy>
  <cp:revision>39</cp:revision>
  <dcterms:created xsi:type="dcterms:W3CDTF">2017-04-02T09:18:00Z</dcterms:created>
  <dcterms:modified xsi:type="dcterms:W3CDTF">2022-03-07T02:43:11Z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FE57C8367FE249B693A4FD3103AE4DF7</vt:lpwstr>
  </property>
</Properties>
</file>